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40" autoAdjust="0"/>
  </p:normalViewPr>
  <p:slideViewPr>
    <p:cSldViewPr snapToGrid="0">
      <p:cViewPr varScale="1">
        <p:scale>
          <a:sx n="109" d="100"/>
          <a:sy n="109" d="100"/>
        </p:scale>
        <p:origin x="612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D20A1-4DF6-43FA-144D-660954A3D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FCD296-BAFF-7D06-A33B-C2CD88936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A5FC8B-1E93-91A0-1459-23A0E49D0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C3E1B6-FBA4-C535-8E68-9E540610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26FDD9-FCB5-CF3E-FF8B-26472E77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76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C2A3A0-433A-2E69-2528-0C7BD72C6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E7B313-3B5F-DB69-A761-900226E5F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5EB973-A800-E354-D56D-7C76F6DBA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2DD030-621B-C752-9933-48E586D5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34C6A7-8633-D8C6-FA29-7D52753D1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967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BE58A2-5E6F-F8B7-9BE8-4F01C7B11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0766D7-BDB3-620D-9A66-5F89566A0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52AFF6-DBA2-CC63-2742-14396E21D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B99F5A-E4F3-B6EF-B218-36CE5A95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494507-C27B-6431-4752-4824A2DE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650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EFA84-F6E6-78A0-B0B9-6DDF3CC3E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E4FA80-3130-F4E2-4B48-F4AA7C483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5F2886-53F1-B4C6-CCAB-B600F312B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A60C0D-375D-EE41-79B4-9F8379F15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E3731E-B0C3-8F1B-CE3C-86BEC3C7C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B43E8C-4CD5-35AE-E381-FA2C61C3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58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6C081-391A-1975-5820-420FF2BB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CD2820-E73F-8CCA-A394-E9456DFF6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B196CA2-DE0C-56CC-3517-273861B69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020960-18AA-6069-F850-205730256D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A82C318-2959-8C5E-CC1E-CE1AA1B160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3CC3D34-8B2D-FE36-56D2-4F666D6C6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EA843AD-AAF4-6ED1-DAAC-317872E18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8FC496F-98C0-22C7-CAFF-6C9A91647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651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D54059-6689-19D9-B678-A93830117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6D449A-C856-B88F-BC4D-C583DA288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AC77CB5-C704-946E-E6EB-8357180C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C01E33-FCE4-6B45-7CC9-6CD0D31F7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0494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EFB031-AA11-0837-D34C-A3E9688D3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E7C4AD3-40AF-6E83-07F1-B11E6F2C5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AA49F9-1349-031B-6A78-B2A736577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194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D09A5-BB04-7992-B6BA-9524772FB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A91FB8-16BF-0CE7-A871-579E419BF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9E3D8D6-3834-8C00-0D20-1A0E4B28F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1AB8EA-BA89-310D-6E73-D7161BFB1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62CBA7-230F-BBAA-6A97-542127DFC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C1B217-5441-0B5F-6725-F43C84927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219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E1485-E785-2DE2-B442-64A735032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050797-DEF3-8FAC-3482-BCB2A79B5B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85DFD2-DD93-2144-DBEA-AEAEDB2C2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8B645F-9672-3180-07FA-DD1B5B633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DAD241-954D-8FB8-B3E4-C7DAD39E0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2D5B10-06D4-194D-BBEA-752EC583F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0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2B7A7-72B1-D278-9FEA-2B8B80840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C770A3-BE86-02A0-6BD0-59DFAA1D0E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9C5304-9566-481F-789D-D1867B92F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FA4B32-1EF1-6CD3-3F88-9B38FBC7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1ACA03-9D52-DB59-094E-F79C4005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667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6B6C2C2-017A-7C10-F06D-C5DAED57D6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1A796F8-5434-EDD7-BBCA-6811E1EF4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7FA450-33A1-F531-BC51-69AF1856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4D6D80-16AF-1710-BAE3-8F49E618A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2B911C-17CA-FE6B-DBBB-86D923E3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328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C7751C5-7272-B9AA-33A5-3DB55DFDC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18B2D5-EDD3-8B78-8787-AFC3F4C8D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D20371-79D8-05F1-2792-805A59E970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71B14-10DF-4E15-863F-22442013FD79}" type="datetimeFigureOut">
              <a:rPr lang="pt-BR" smtClean="0"/>
              <a:t>04/12/2024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E467F0-8EB0-8B53-5E86-EDFE06DCB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C718BF-CE03-7D37-BF36-A57152AC5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35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icrano@outlook.com.br" TargetMode="External"/><Relationship Id="rId2" Type="http://schemas.openxmlformats.org/officeDocument/2006/relationships/hyperlink" Target="mailto:fulano@gmail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mailto:beltrano@hotmai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02EAF612-90DC-D22F-C437-A8A487247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551" y="1230923"/>
            <a:ext cx="10242041" cy="936105"/>
          </a:xfrm>
        </p:spPr>
        <p:txBody>
          <a:bodyPr>
            <a:noAutofit/>
          </a:bodyPr>
          <a:lstStyle/>
          <a:p>
            <a:r>
              <a:rPr lang="pt-BR" sz="3600" b="1" dirty="0"/>
              <a:t>Título do Trabalho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4E59AE38-5B89-47A6-690A-F5878C8BC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7213" y="4488237"/>
            <a:ext cx="6977856" cy="93610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pt-BR" sz="6400" dirty="0"/>
              <a:t>Fulano da Silva - Graduando do Curso de XXXXX da Universidade Federal - UF</a:t>
            </a:r>
          </a:p>
          <a:p>
            <a:pPr algn="l"/>
            <a:r>
              <a:rPr lang="pt-BR" sz="6400" dirty="0"/>
              <a:t>Sicrano dos Santos - Mestrando do Curso de XXXXX da Universidade Estadual - UE</a:t>
            </a:r>
          </a:p>
          <a:p>
            <a:pPr algn="l"/>
            <a:r>
              <a:rPr lang="pt-BR" sz="6400" dirty="0"/>
              <a:t>Beltrano de </a:t>
            </a:r>
            <a:r>
              <a:rPr lang="pt-BR" sz="6400" dirty="0" err="1"/>
              <a:t>Araujo</a:t>
            </a:r>
            <a:r>
              <a:rPr lang="pt-BR" sz="6400" dirty="0"/>
              <a:t> - Orientador - titulação, Faculdade Ciências - UF</a:t>
            </a:r>
          </a:p>
          <a:p>
            <a:pPr algn="l"/>
            <a:r>
              <a:rPr lang="pt-BR" sz="6400" b="1" dirty="0"/>
              <a:t>Contatos:</a:t>
            </a:r>
            <a:r>
              <a:rPr lang="pt-BR" sz="6400" dirty="0"/>
              <a:t> </a:t>
            </a:r>
            <a:r>
              <a:rPr lang="pt-BR" sz="6400" u="sng" dirty="0">
                <a:hlinkClick r:id="rId2"/>
              </a:rPr>
              <a:t>fulano@gmail.com</a:t>
            </a:r>
            <a:r>
              <a:rPr lang="pt-BR" sz="6400" dirty="0"/>
              <a:t>; </a:t>
            </a:r>
            <a:r>
              <a:rPr lang="pt-BR" sz="6400" u="sng" dirty="0">
                <a:hlinkClick r:id="rId3"/>
              </a:rPr>
              <a:t>sicrano@outlook.com.br</a:t>
            </a:r>
            <a:r>
              <a:rPr lang="pt-BR" sz="6400" dirty="0"/>
              <a:t>; </a:t>
            </a:r>
            <a:r>
              <a:rPr lang="pt-BR" sz="6400" u="sng" dirty="0">
                <a:hlinkClick r:id="rId4"/>
              </a:rPr>
              <a:t>beltrano@hotmail.com</a:t>
            </a:r>
            <a:endParaRPr lang="pt-BR" sz="6400" dirty="0"/>
          </a:p>
          <a:p>
            <a:endParaRPr lang="pt-BR" sz="2800" dirty="0"/>
          </a:p>
          <a:p>
            <a:endParaRPr lang="pt-BR" dirty="0"/>
          </a:p>
        </p:txBody>
      </p:sp>
      <p:grpSp>
        <p:nvGrpSpPr>
          <p:cNvPr id="9" name="Elemento gráfico 17">
            <a:extLst>
              <a:ext uri="{FF2B5EF4-FFF2-40B4-BE49-F238E27FC236}">
                <a16:creationId xmlns:a16="http://schemas.microsoft.com/office/drawing/2014/main" id="{699D965C-C8FB-25CE-562E-33060541E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9670" y="5921895"/>
            <a:ext cx="12192000" cy="936105"/>
            <a:chOff x="-7144" y="-7144"/>
            <a:chExt cx="6005513" cy="1924050"/>
          </a:xfrm>
        </p:grpSpPr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5ED9AE31-55AE-ACA9-6532-E1E2F47ECA84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21F0A0A7-E434-7B4B-1E0A-220372E44B97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5" name="Forma livre: Forma 23">
              <a:extLst>
                <a:ext uri="{FF2B5EF4-FFF2-40B4-BE49-F238E27FC236}">
                  <a16:creationId xmlns:a16="http://schemas.microsoft.com/office/drawing/2014/main" id="{CADD0FA7-37BD-5C0B-E845-15E27F9DD5D6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Forma livre: Forma 24">
              <a:extLst>
                <a:ext uri="{FF2B5EF4-FFF2-40B4-BE49-F238E27FC236}">
                  <a16:creationId xmlns:a16="http://schemas.microsoft.com/office/drawing/2014/main" id="{DABD5D9A-526D-926D-94ED-F71BA386D19A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B435619-F784-4449-B348-1D4E4A5FC36D}"/>
              </a:ext>
            </a:extLst>
          </p:cNvPr>
          <p:cNvGrpSpPr/>
          <p:nvPr/>
        </p:nvGrpSpPr>
        <p:grpSpPr>
          <a:xfrm>
            <a:off x="5134024" y="968731"/>
            <a:ext cx="2121093" cy="495164"/>
            <a:chOff x="10031339" y="5470477"/>
            <a:chExt cx="2121093" cy="495164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1F064279-1071-4C33-9B07-23BBF038F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5B5BC157-FAA4-43A6-8713-7A02FFF4883A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F658B5BF-5935-C1E0-65BA-17E628ACC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256665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A3E40C19-D2EB-BD6C-6BF6-0EB3489A7D13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A6249591-3F50-679E-FE70-8A8DCE414F3C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9DD2D12F-71EC-D16A-8AC3-17BB5244A1B7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9D40809F-2B6A-5DAB-0789-D90D8355644F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</p:spTree>
    <p:extLst>
      <p:ext uri="{BB962C8B-B14F-4D97-AF65-F5344CB8AC3E}">
        <p14:creationId xmlns:p14="http://schemas.microsoft.com/office/powerpoint/2010/main" val="3912254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Elemento gráfico 17">
            <a:extLst>
              <a:ext uri="{FF2B5EF4-FFF2-40B4-BE49-F238E27FC236}">
                <a16:creationId xmlns:a16="http://schemas.microsoft.com/office/drawing/2014/main" id="{3DFD82A2-F1EF-C794-DCE3-A802DB81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9670" y="5921895"/>
            <a:ext cx="12192000" cy="936105"/>
            <a:chOff x="-7144" y="-7144"/>
            <a:chExt cx="6005513" cy="1924050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54817C9E-FBFA-4992-F0F4-36FD505245C3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683707D-BAD9-0034-9654-AFDB72F6323C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Forma livre: Forma 23">
              <a:extLst>
                <a:ext uri="{FF2B5EF4-FFF2-40B4-BE49-F238E27FC236}">
                  <a16:creationId xmlns:a16="http://schemas.microsoft.com/office/drawing/2014/main" id="{7CE42D04-8C81-BB83-CA92-BBECB44218E1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Forma livre: Forma 24">
              <a:extLst>
                <a:ext uri="{FF2B5EF4-FFF2-40B4-BE49-F238E27FC236}">
                  <a16:creationId xmlns:a16="http://schemas.microsoft.com/office/drawing/2014/main" id="{26066D3B-96B7-7A16-3DE6-268EC21F332B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2D7875A1-2EB2-6964-3C3E-5DB3740E0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256665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18B04CA3-9C0B-75E7-6138-18D4EF920F0C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8C9BE10A-1190-9F42-1E91-F00682683664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0CA27192-EA03-70B4-C208-EB83830D200E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8BEF7CC9-BDC6-FCC3-B13E-E0B6EA31EFF9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OBJETIVOS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D3E05E2-0BF7-433B-BD95-0B77DACC2AEF}"/>
              </a:ext>
            </a:extLst>
          </p:cNvPr>
          <p:cNvGrpSpPr/>
          <p:nvPr/>
        </p:nvGrpSpPr>
        <p:grpSpPr>
          <a:xfrm>
            <a:off x="10031339" y="5470477"/>
            <a:ext cx="2121093" cy="495164"/>
            <a:chOff x="10031339" y="5470477"/>
            <a:chExt cx="2121093" cy="495164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11D7D79-A377-48CE-987A-96926043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EE8E1D5-9237-4F57-BB18-5955D233588F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829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Elemento gráfico 17">
            <a:extLst>
              <a:ext uri="{FF2B5EF4-FFF2-40B4-BE49-F238E27FC236}">
                <a16:creationId xmlns:a16="http://schemas.microsoft.com/office/drawing/2014/main" id="{3DFD82A2-F1EF-C794-DCE3-A802DB81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9670" y="5921895"/>
            <a:ext cx="12192000" cy="936105"/>
            <a:chOff x="-7144" y="-7144"/>
            <a:chExt cx="6005513" cy="1924050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54817C9E-FBFA-4992-F0F4-36FD505245C3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683707D-BAD9-0034-9654-AFDB72F6323C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Forma livre: Forma 23">
              <a:extLst>
                <a:ext uri="{FF2B5EF4-FFF2-40B4-BE49-F238E27FC236}">
                  <a16:creationId xmlns:a16="http://schemas.microsoft.com/office/drawing/2014/main" id="{7CE42D04-8C81-BB83-CA92-BBECB44218E1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Forma livre: Forma 24">
              <a:extLst>
                <a:ext uri="{FF2B5EF4-FFF2-40B4-BE49-F238E27FC236}">
                  <a16:creationId xmlns:a16="http://schemas.microsoft.com/office/drawing/2014/main" id="{26066D3B-96B7-7A16-3DE6-268EC21F332B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2D7875A1-2EB2-6964-3C3E-5DB3740E0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256665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18B04CA3-9C0B-75E7-6138-18D4EF920F0C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8C9BE10A-1190-9F42-1E91-F00682683664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0CA27192-EA03-70B4-C208-EB83830D200E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8BEF7CC9-BDC6-FCC3-B13E-E0B6EA31EFF9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JUSTIFICATIVA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D3E05E2-0BF7-433B-BD95-0B77DACC2AEF}"/>
              </a:ext>
            </a:extLst>
          </p:cNvPr>
          <p:cNvGrpSpPr/>
          <p:nvPr/>
        </p:nvGrpSpPr>
        <p:grpSpPr>
          <a:xfrm>
            <a:off x="10031339" y="5470477"/>
            <a:ext cx="2121093" cy="495164"/>
            <a:chOff x="10031339" y="5470477"/>
            <a:chExt cx="2121093" cy="495164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11D7D79-A377-48CE-987A-96926043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EE8E1D5-9237-4F57-BB18-5955D233588F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129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Elemento gráfico 17">
            <a:extLst>
              <a:ext uri="{FF2B5EF4-FFF2-40B4-BE49-F238E27FC236}">
                <a16:creationId xmlns:a16="http://schemas.microsoft.com/office/drawing/2014/main" id="{3DFD82A2-F1EF-C794-DCE3-A802DB81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9670" y="5921895"/>
            <a:ext cx="12192000" cy="936105"/>
            <a:chOff x="-7144" y="-7144"/>
            <a:chExt cx="6005513" cy="1924050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54817C9E-FBFA-4992-F0F4-36FD505245C3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683707D-BAD9-0034-9654-AFDB72F6323C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Forma livre: Forma 23">
              <a:extLst>
                <a:ext uri="{FF2B5EF4-FFF2-40B4-BE49-F238E27FC236}">
                  <a16:creationId xmlns:a16="http://schemas.microsoft.com/office/drawing/2014/main" id="{7CE42D04-8C81-BB83-CA92-BBECB44218E1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Forma livre: Forma 24">
              <a:extLst>
                <a:ext uri="{FF2B5EF4-FFF2-40B4-BE49-F238E27FC236}">
                  <a16:creationId xmlns:a16="http://schemas.microsoft.com/office/drawing/2014/main" id="{26066D3B-96B7-7A16-3DE6-268EC21F332B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2D7875A1-2EB2-6964-3C3E-5DB3740E0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256665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18B04CA3-9C0B-75E7-6138-18D4EF920F0C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8C9BE10A-1190-9F42-1E91-F00682683664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0CA27192-EA03-70B4-C208-EB83830D200E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8BEF7CC9-BDC6-FCC3-B13E-E0B6EA31EFF9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INTRODUÇÃO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D3E05E2-0BF7-433B-BD95-0B77DACC2AEF}"/>
              </a:ext>
            </a:extLst>
          </p:cNvPr>
          <p:cNvGrpSpPr/>
          <p:nvPr/>
        </p:nvGrpSpPr>
        <p:grpSpPr>
          <a:xfrm>
            <a:off x="10031339" y="5470477"/>
            <a:ext cx="2121093" cy="495164"/>
            <a:chOff x="10031339" y="5470477"/>
            <a:chExt cx="2121093" cy="495164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11D7D79-A377-48CE-987A-96926043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EE8E1D5-9237-4F57-BB18-5955D233588F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740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Elemento gráfico 17">
            <a:extLst>
              <a:ext uri="{FF2B5EF4-FFF2-40B4-BE49-F238E27FC236}">
                <a16:creationId xmlns:a16="http://schemas.microsoft.com/office/drawing/2014/main" id="{3DFD82A2-F1EF-C794-DCE3-A802DB81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9670" y="5921895"/>
            <a:ext cx="12192000" cy="936105"/>
            <a:chOff x="-7144" y="-7144"/>
            <a:chExt cx="6005513" cy="1924050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54817C9E-FBFA-4992-F0F4-36FD505245C3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683707D-BAD9-0034-9654-AFDB72F6323C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Forma livre: Forma 23">
              <a:extLst>
                <a:ext uri="{FF2B5EF4-FFF2-40B4-BE49-F238E27FC236}">
                  <a16:creationId xmlns:a16="http://schemas.microsoft.com/office/drawing/2014/main" id="{7CE42D04-8C81-BB83-CA92-BBECB44218E1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Forma livre: Forma 24">
              <a:extLst>
                <a:ext uri="{FF2B5EF4-FFF2-40B4-BE49-F238E27FC236}">
                  <a16:creationId xmlns:a16="http://schemas.microsoft.com/office/drawing/2014/main" id="{26066D3B-96B7-7A16-3DE6-268EC21F332B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2D7875A1-2EB2-6964-3C3E-5DB3740E0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256665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18B04CA3-9C0B-75E7-6138-18D4EF920F0C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8C9BE10A-1190-9F42-1E91-F00682683664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0CA27192-EA03-70B4-C208-EB83830D200E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8BEF7CC9-BDC6-FCC3-B13E-E0B6EA31EFF9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METODOLOGIA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t-BR" sz="2400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D3E05E2-0BF7-433B-BD95-0B77DACC2AEF}"/>
              </a:ext>
            </a:extLst>
          </p:cNvPr>
          <p:cNvGrpSpPr/>
          <p:nvPr/>
        </p:nvGrpSpPr>
        <p:grpSpPr>
          <a:xfrm>
            <a:off x="10031339" y="5470477"/>
            <a:ext cx="2121093" cy="495164"/>
            <a:chOff x="10031339" y="5470477"/>
            <a:chExt cx="2121093" cy="495164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11D7D79-A377-48CE-987A-96926043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EE8E1D5-9237-4F57-BB18-5955D233588F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597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Elemento gráfico 17">
            <a:extLst>
              <a:ext uri="{FF2B5EF4-FFF2-40B4-BE49-F238E27FC236}">
                <a16:creationId xmlns:a16="http://schemas.microsoft.com/office/drawing/2014/main" id="{3DFD82A2-F1EF-C794-DCE3-A802DB81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9670" y="5921895"/>
            <a:ext cx="12192000" cy="936105"/>
            <a:chOff x="-7144" y="-7144"/>
            <a:chExt cx="6005513" cy="1924050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54817C9E-FBFA-4992-F0F4-36FD505245C3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683707D-BAD9-0034-9654-AFDB72F6323C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Forma livre: Forma 23">
              <a:extLst>
                <a:ext uri="{FF2B5EF4-FFF2-40B4-BE49-F238E27FC236}">
                  <a16:creationId xmlns:a16="http://schemas.microsoft.com/office/drawing/2014/main" id="{7CE42D04-8C81-BB83-CA92-BBECB44218E1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Forma livre: Forma 24">
              <a:extLst>
                <a:ext uri="{FF2B5EF4-FFF2-40B4-BE49-F238E27FC236}">
                  <a16:creationId xmlns:a16="http://schemas.microsoft.com/office/drawing/2014/main" id="{26066D3B-96B7-7A16-3DE6-268EC21F332B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2D7875A1-2EB2-6964-3C3E-5DB3740E0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256665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18B04CA3-9C0B-75E7-6138-18D4EF920F0C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8C9BE10A-1190-9F42-1E91-F00682683664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0CA27192-EA03-70B4-C208-EB83830D200E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8BEF7CC9-BDC6-FCC3-B13E-E0B6EA31EFF9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PT" sz="2400" dirty="0"/>
              <a:t>REFERENCIAL TEÓRICO</a:t>
            </a:r>
            <a:endParaRPr lang="pt-BR" sz="2400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D3E05E2-0BF7-433B-BD95-0B77DACC2AEF}"/>
              </a:ext>
            </a:extLst>
          </p:cNvPr>
          <p:cNvGrpSpPr/>
          <p:nvPr/>
        </p:nvGrpSpPr>
        <p:grpSpPr>
          <a:xfrm>
            <a:off x="10031339" y="5470477"/>
            <a:ext cx="2121093" cy="495164"/>
            <a:chOff x="10031339" y="5470477"/>
            <a:chExt cx="2121093" cy="495164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11D7D79-A377-48CE-987A-96926043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EE8E1D5-9237-4F57-BB18-5955D233588F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1484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Elemento gráfico 17">
            <a:extLst>
              <a:ext uri="{FF2B5EF4-FFF2-40B4-BE49-F238E27FC236}">
                <a16:creationId xmlns:a16="http://schemas.microsoft.com/office/drawing/2014/main" id="{3DFD82A2-F1EF-C794-DCE3-A802DB81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9670" y="5921895"/>
            <a:ext cx="12192000" cy="936105"/>
            <a:chOff x="-7144" y="-7144"/>
            <a:chExt cx="6005513" cy="1924050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54817C9E-FBFA-4992-F0F4-36FD505245C3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683707D-BAD9-0034-9654-AFDB72F6323C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Forma livre: Forma 23">
              <a:extLst>
                <a:ext uri="{FF2B5EF4-FFF2-40B4-BE49-F238E27FC236}">
                  <a16:creationId xmlns:a16="http://schemas.microsoft.com/office/drawing/2014/main" id="{7CE42D04-8C81-BB83-CA92-BBECB44218E1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Forma livre: Forma 24">
              <a:extLst>
                <a:ext uri="{FF2B5EF4-FFF2-40B4-BE49-F238E27FC236}">
                  <a16:creationId xmlns:a16="http://schemas.microsoft.com/office/drawing/2014/main" id="{26066D3B-96B7-7A16-3DE6-268EC21F332B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2D7875A1-2EB2-6964-3C3E-5DB3740E0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256665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18B04CA3-9C0B-75E7-6138-18D4EF920F0C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8C9BE10A-1190-9F42-1E91-F00682683664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0CA27192-EA03-70B4-C208-EB83830D200E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8BEF7CC9-BDC6-FCC3-B13E-E0B6EA31EFF9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PT" sz="2400" dirty="0"/>
              <a:t>RESULTADOS E DISCUSSÃO </a:t>
            </a:r>
            <a:endParaRPr lang="pt-BR" sz="2400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D3E05E2-0BF7-433B-BD95-0B77DACC2AEF}"/>
              </a:ext>
            </a:extLst>
          </p:cNvPr>
          <p:cNvGrpSpPr/>
          <p:nvPr/>
        </p:nvGrpSpPr>
        <p:grpSpPr>
          <a:xfrm>
            <a:off x="10031339" y="5470477"/>
            <a:ext cx="2121093" cy="495164"/>
            <a:chOff x="10031339" y="5470477"/>
            <a:chExt cx="2121093" cy="495164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11D7D79-A377-48CE-987A-96926043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EE8E1D5-9237-4F57-BB18-5955D233588F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3579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Elemento gráfico 17">
            <a:extLst>
              <a:ext uri="{FF2B5EF4-FFF2-40B4-BE49-F238E27FC236}">
                <a16:creationId xmlns:a16="http://schemas.microsoft.com/office/drawing/2014/main" id="{3DFD82A2-F1EF-C794-DCE3-A802DB81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9670" y="5921895"/>
            <a:ext cx="12192000" cy="936105"/>
            <a:chOff x="-7144" y="-7144"/>
            <a:chExt cx="6005513" cy="1924050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54817C9E-FBFA-4992-F0F4-36FD505245C3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683707D-BAD9-0034-9654-AFDB72F6323C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Forma livre: Forma 23">
              <a:extLst>
                <a:ext uri="{FF2B5EF4-FFF2-40B4-BE49-F238E27FC236}">
                  <a16:creationId xmlns:a16="http://schemas.microsoft.com/office/drawing/2014/main" id="{7CE42D04-8C81-BB83-CA92-BBECB44218E1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Forma livre: Forma 24">
              <a:extLst>
                <a:ext uri="{FF2B5EF4-FFF2-40B4-BE49-F238E27FC236}">
                  <a16:creationId xmlns:a16="http://schemas.microsoft.com/office/drawing/2014/main" id="{26066D3B-96B7-7A16-3DE6-268EC21F332B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2D7875A1-2EB2-6964-3C3E-5DB3740E0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256665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18B04CA3-9C0B-75E7-6138-18D4EF920F0C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8C9BE10A-1190-9F42-1E91-F00682683664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0CA27192-EA03-70B4-C208-EB83830D200E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8BEF7CC9-BDC6-FCC3-B13E-E0B6EA31EFF9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PT" sz="2400" dirty="0"/>
              <a:t>CONSIDERAÇÕES FINAIS</a:t>
            </a:r>
            <a:endParaRPr lang="pt-BR" sz="2400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D3E05E2-0BF7-433B-BD95-0B77DACC2AEF}"/>
              </a:ext>
            </a:extLst>
          </p:cNvPr>
          <p:cNvGrpSpPr/>
          <p:nvPr/>
        </p:nvGrpSpPr>
        <p:grpSpPr>
          <a:xfrm>
            <a:off x="10031339" y="5470477"/>
            <a:ext cx="2121093" cy="495164"/>
            <a:chOff x="10031339" y="5470477"/>
            <a:chExt cx="2121093" cy="495164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11D7D79-A377-48CE-987A-96926043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EE8E1D5-9237-4F57-BB18-5955D233588F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3620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Elemento gráfico 17">
            <a:extLst>
              <a:ext uri="{FF2B5EF4-FFF2-40B4-BE49-F238E27FC236}">
                <a16:creationId xmlns:a16="http://schemas.microsoft.com/office/drawing/2014/main" id="{3DFD82A2-F1EF-C794-DCE3-A802DB81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-9670" y="5921895"/>
            <a:ext cx="12192000" cy="936105"/>
            <a:chOff x="-7144" y="-7144"/>
            <a:chExt cx="6005513" cy="1924050"/>
          </a:xfrm>
        </p:grpSpPr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54817C9E-FBFA-4992-F0F4-36FD505245C3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683707D-BAD9-0034-9654-AFDB72F6323C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Forma livre: Forma 23">
              <a:extLst>
                <a:ext uri="{FF2B5EF4-FFF2-40B4-BE49-F238E27FC236}">
                  <a16:creationId xmlns:a16="http://schemas.microsoft.com/office/drawing/2014/main" id="{7CE42D04-8C81-BB83-CA92-BBECB44218E1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6" name="Forma livre: Forma 24">
              <a:extLst>
                <a:ext uri="{FF2B5EF4-FFF2-40B4-BE49-F238E27FC236}">
                  <a16:creationId xmlns:a16="http://schemas.microsoft.com/office/drawing/2014/main" id="{26066D3B-96B7-7A16-3DE6-268EC21F332B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2D7875A1-2EB2-6964-3C3E-5DB3740E0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256665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18B04CA3-9C0B-75E7-6138-18D4EF920F0C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8C9BE10A-1190-9F42-1E91-F00682683664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0CA27192-EA03-70B4-C208-EB83830D200E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8BEF7CC9-BDC6-FCC3-B13E-E0B6EA31EFF9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REFERÊNCIAS 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3D3E05E2-0BF7-433B-BD95-0B77DACC2AEF}"/>
              </a:ext>
            </a:extLst>
          </p:cNvPr>
          <p:cNvGrpSpPr/>
          <p:nvPr/>
        </p:nvGrpSpPr>
        <p:grpSpPr>
          <a:xfrm>
            <a:off x="10031339" y="5470477"/>
            <a:ext cx="2121093" cy="495164"/>
            <a:chOff x="10031339" y="5470477"/>
            <a:chExt cx="2121093" cy="495164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E11D7D79-A377-48CE-987A-96926043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4EE8E1D5-9237-4F57-BB18-5955D233588F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3259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Elemento gráfico 17">
            <a:extLst>
              <a:ext uri="{FF2B5EF4-FFF2-40B4-BE49-F238E27FC236}">
                <a16:creationId xmlns:a16="http://schemas.microsoft.com/office/drawing/2014/main" id="{71205D83-5129-4878-2AC0-88FA0098F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0800000">
            <a:off x="0" y="5916736"/>
            <a:ext cx="12192000" cy="936105"/>
            <a:chOff x="-7144" y="-7144"/>
            <a:chExt cx="6005513" cy="1924050"/>
          </a:xfrm>
        </p:grpSpPr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CFFCCE66-3E09-91DD-62DC-0E070ABA0EBA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3930303F-908C-6C3F-33C4-FF57F5FF7882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2" name="Forma livre: Forma 23">
              <a:extLst>
                <a:ext uri="{FF2B5EF4-FFF2-40B4-BE49-F238E27FC236}">
                  <a16:creationId xmlns:a16="http://schemas.microsoft.com/office/drawing/2014/main" id="{59B0E511-9080-1EE8-B04F-B5D2AAE10E8C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13" name="Forma livre: Forma 24">
              <a:extLst>
                <a:ext uri="{FF2B5EF4-FFF2-40B4-BE49-F238E27FC236}">
                  <a16:creationId xmlns:a16="http://schemas.microsoft.com/office/drawing/2014/main" id="{9025ED98-0748-289B-EEDD-F96D4425D6B6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grpSp>
        <p:nvGrpSpPr>
          <p:cNvPr id="2" name="Elemento gráfico 17">
            <a:extLst>
              <a:ext uri="{FF2B5EF4-FFF2-40B4-BE49-F238E27FC236}">
                <a16:creationId xmlns:a16="http://schemas.microsoft.com/office/drawing/2014/main" id="{9D0F84A5-F57A-A60E-7B17-E94F8F59A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58831"/>
            <a:ext cx="12192000" cy="1102519"/>
            <a:chOff x="-7144" y="-7144"/>
            <a:chExt cx="6005513" cy="1924050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68FB72F0-E2C1-5497-D44D-812D8608095E}"/>
                </a:ext>
              </a:extLst>
            </p:cNvPr>
            <p:cNvSpPr/>
            <p:nvPr/>
          </p:nvSpPr>
          <p:spPr>
            <a:xfrm>
              <a:off x="2121694" y="-7144"/>
              <a:ext cx="3876675" cy="1762125"/>
            </a:xfrm>
            <a:custGeom>
              <a:avLst/>
              <a:gdLst>
                <a:gd name="connsiteX0" fmla="*/ 3869531 w 3876675"/>
                <a:gd name="connsiteY0" fmla="*/ 1359694 h 1762125"/>
                <a:gd name="connsiteX1" fmla="*/ 2359819 w 3876675"/>
                <a:gd name="connsiteY1" fmla="*/ 1744504 h 1762125"/>
                <a:gd name="connsiteX2" fmla="*/ 7144 w 3876675"/>
                <a:gd name="connsiteY2" fmla="*/ 1287304 h 1762125"/>
                <a:gd name="connsiteX3" fmla="*/ 7144 w 3876675"/>
                <a:gd name="connsiteY3" fmla="*/ 7144 h 1762125"/>
                <a:gd name="connsiteX4" fmla="*/ 3869531 w 3876675"/>
                <a:gd name="connsiteY4" fmla="*/ 7144 h 1762125"/>
                <a:gd name="connsiteX5" fmla="*/ 3869531 w 3876675"/>
                <a:gd name="connsiteY5" fmla="*/ 1359694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675" h="1762125">
                  <a:moveTo>
                    <a:pt x="3869531" y="1359694"/>
                  </a:moveTo>
                  <a:cubicBezTo>
                    <a:pt x="3869531" y="1359694"/>
                    <a:pt x="3379946" y="1834039"/>
                    <a:pt x="2359819" y="1744504"/>
                  </a:cubicBezTo>
                  <a:cubicBezTo>
                    <a:pt x="1339691" y="1654969"/>
                    <a:pt x="936784" y="1180624"/>
                    <a:pt x="7144" y="1287304"/>
                  </a:cubicBezTo>
                  <a:lnTo>
                    <a:pt x="7144" y="7144"/>
                  </a:lnTo>
                  <a:lnTo>
                    <a:pt x="3869531" y="7144"/>
                  </a:lnTo>
                  <a:lnTo>
                    <a:pt x="3869531" y="13596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7664F7B0-4A8D-EC29-8C2C-89BC996C9125}"/>
                </a:ext>
              </a:extLst>
            </p:cNvPr>
            <p:cNvSpPr/>
            <p:nvPr/>
          </p:nvSpPr>
          <p:spPr>
            <a:xfrm>
              <a:off x="-7144" y="-7144"/>
              <a:ext cx="6000750" cy="1924050"/>
            </a:xfrm>
            <a:custGeom>
              <a:avLst/>
              <a:gdLst>
                <a:gd name="connsiteX0" fmla="*/ 7144 w 6000750"/>
                <a:gd name="connsiteY0" fmla="*/ 1699736 h 1924050"/>
                <a:gd name="connsiteX1" fmla="*/ 2934176 w 6000750"/>
                <a:gd name="connsiteY1" fmla="*/ 1484471 h 1924050"/>
                <a:gd name="connsiteX2" fmla="*/ 5998369 w 6000750"/>
                <a:gd name="connsiteY2" fmla="*/ 893921 h 1924050"/>
                <a:gd name="connsiteX3" fmla="*/ 5998369 w 6000750"/>
                <a:gd name="connsiteY3" fmla="*/ 7144 h 1924050"/>
                <a:gd name="connsiteX4" fmla="*/ 7144 w 6000750"/>
                <a:gd name="connsiteY4" fmla="*/ 7144 h 1924050"/>
                <a:gd name="connsiteX5" fmla="*/ 7144 w 6000750"/>
                <a:gd name="connsiteY5" fmla="*/ 1699736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1924050">
                  <a:moveTo>
                    <a:pt x="7144" y="1699736"/>
                  </a:moveTo>
                  <a:cubicBezTo>
                    <a:pt x="7144" y="1699736"/>
                    <a:pt x="1410176" y="2317909"/>
                    <a:pt x="2934176" y="1484471"/>
                  </a:cubicBezTo>
                  <a:cubicBezTo>
                    <a:pt x="4459129" y="651986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lnTo>
                    <a:pt x="7144" y="169973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7" name="Forma livre: Forma 23">
              <a:extLst>
                <a:ext uri="{FF2B5EF4-FFF2-40B4-BE49-F238E27FC236}">
                  <a16:creationId xmlns:a16="http://schemas.microsoft.com/office/drawing/2014/main" id="{D393D9EC-B345-E023-1A34-F004A1B14695}"/>
                </a:ext>
              </a:extLst>
            </p:cNvPr>
            <p:cNvSpPr/>
            <p:nvPr/>
          </p:nvSpPr>
          <p:spPr>
            <a:xfrm>
              <a:off x="-7144" y="-7144"/>
              <a:ext cx="6000750" cy="904875"/>
            </a:xfrm>
            <a:custGeom>
              <a:avLst/>
              <a:gdLst>
                <a:gd name="connsiteX0" fmla="*/ 7144 w 6000750"/>
                <a:gd name="connsiteY0" fmla="*/ 7144 h 904875"/>
                <a:gd name="connsiteX1" fmla="*/ 7144 w 6000750"/>
                <a:gd name="connsiteY1" fmla="*/ 613886 h 904875"/>
                <a:gd name="connsiteX2" fmla="*/ 3546634 w 6000750"/>
                <a:gd name="connsiteY2" fmla="*/ 574834 h 904875"/>
                <a:gd name="connsiteX3" fmla="*/ 5998369 w 6000750"/>
                <a:gd name="connsiteY3" fmla="*/ 893921 h 904875"/>
                <a:gd name="connsiteX4" fmla="*/ 5998369 w 6000750"/>
                <a:gd name="connsiteY4" fmla="*/ 7144 h 904875"/>
                <a:gd name="connsiteX5" fmla="*/ 7144 w 6000750"/>
                <a:gd name="connsiteY5" fmla="*/ 7144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50" h="904875">
                  <a:moveTo>
                    <a:pt x="7144" y="7144"/>
                  </a:moveTo>
                  <a:lnTo>
                    <a:pt x="7144" y="613886"/>
                  </a:lnTo>
                  <a:cubicBezTo>
                    <a:pt x="647224" y="1034891"/>
                    <a:pt x="2136934" y="964406"/>
                    <a:pt x="3546634" y="574834"/>
                  </a:cubicBezTo>
                  <a:cubicBezTo>
                    <a:pt x="4882039" y="205264"/>
                    <a:pt x="5998369" y="893921"/>
                    <a:pt x="5998369" y="893921"/>
                  </a:cubicBezTo>
                  <a:lnTo>
                    <a:pt x="5998369" y="7144"/>
                  </a:lnTo>
                  <a:lnTo>
                    <a:pt x="7144" y="7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8" name="Forma livre: Forma 24">
              <a:extLst>
                <a:ext uri="{FF2B5EF4-FFF2-40B4-BE49-F238E27FC236}">
                  <a16:creationId xmlns:a16="http://schemas.microsoft.com/office/drawing/2014/main" id="{49E8E021-FBF4-C31D-A364-68E0E35DC8CB}"/>
                </a:ext>
              </a:extLst>
            </p:cNvPr>
            <p:cNvSpPr/>
            <p:nvPr/>
          </p:nvSpPr>
          <p:spPr>
            <a:xfrm>
              <a:off x="3178969" y="833287"/>
              <a:ext cx="2819400" cy="828675"/>
            </a:xfrm>
            <a:custGeom>
              <a:avLst/>
              <a:gdLst>
                <a:gd name="connsiteX0" fmla="*/ 7144 w 2819400"/>
                <a:gd name="connsiteY0" fmla="*/ 481489 h 828675"/>
                <a:gd name="connsiteX1" fmla="*/ 1305401 w 2819400"/>
                <a:gd name="connsiteY1" fmla="*/ 812959 h 828675"/>
                <a:gd name="connsiteX2" fmla="*/ 2815114 w 2819400"/>
                <a:gd name="connsiteY2" fmla="*/ 428149 h 828675"/>
                <a:gd name="connsiteX3" fmla="*/ 2815114 w 2819400"/>
                <a:gd name="connsiteY3" fmla="*/ 7144 h 828675"/>
                <a:gd name="connsiteX4" fmla="*/ 7144 w 2819400"/>
                <a:gd name="connsiteY4" fmla="*/ 481489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9400" h="828675">
                  <a:moveTo>
                    <a:pt x="7144" y="481489"/>
                  </a:moveTo>
                  <a:cubicBezTo>
                    <a:pt x="380524" y="602456"/>
                    <a:pt x="751999" y="764381"/>
                    <a:pt x="1305401" y="812959"/>
                  </a:cubicBezTo>
                  <a:cubicBezTo>
                    <a:pt x="2325529" y="902494"/>
                    <a:pt x="2815114" y="428149"/>
                    <a:pt x="2815114" y="428149"/>
                  </a:cubicBezTo>
                  <a:lnTo>
                    <a:pt x="2815114" y="7144"/>
                  </a:lnTo>
                  <a:cubicBezTo>
                    <a:pt x="2332196" y="236696"/>
                    <a:pt x="1376839" y="568166"/>
                    <a:pt x="7144" y="48148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5474FA8B-BB61-A196-53F2-27DD45775644}"/>
              </a:ext>
            </a:extLst>
          </p:cNvPr>
          <p:cNvSpPr txBox="1">
            <a:spLocks/>
          </p:cNvSpPr>
          <p:nvPr/>
        </p:nvSpPr>
        <p:spPr>
          <a:xfrm>
            <a:off x="1138588" y="941264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Orientações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1BD50B5-2CC6-3B0D-ABD5-2BBE0F97D0F9}"/>
              </a:ext>
            </a:extLst>
          </p:cNvPr>
          <p:cNvSpPr txBox="1"/>
          <p:nvPr/>
        </p:nvSpPr>
        <p:spPr>
          <a:xfrm>
            <a:off x="674291" y="1805567"/>
            <a:ext cx="99907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dirty="0"/>
              <a:t>Os itens do trabalho devem ser escritos de forma </a:t>
            </a:r>
            <a:r>
              <a:rPr lang="pt-BR" sz="2000" u="sng" dirty="0"/>
              <a:t>topificada</a:t>
            </a:r>
            <a:r>
              <a:rPr lang="pt-BR" sz="2000" dirty="0"/>
              <a:t> com apenas as principais informações de cada item!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dirty="0"/>
              <a:t>Devem ser usados até 10 slides!</a:t>
            </a:r>
          </a:p>
          <a:p>
            <a:pPr lvl="0"/>
            <a:endParaRPr lang="pt-B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b="1" dirty="0"/>
              <a:t>Para garantir o certificado de apresentação, o autor principal precisará estar credenciado.</a:t>
            </a:r>
            <a:endParaRPr lang="pt-BR" sz="2000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C6DD7B33-2B7B-4702-B46F-1320535433A6}"/>
              </a:ext>
            </a:extLst>
          </p:cNvPr>
          <p:cNvGrpSpPr/>
          <p:nvPr/>
        </p:nvGrpSpPr>
        <p:grpSpPr>
          <a:xfrm>
            <a:off x="10031339" y="5470477"/>
            <a:ext cx="2121093" cy="495164"/>
            <a:chOff x="10031339" y="5470477"/>
            <a:chExt cx="2121093" cy="495164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BF1AE7D8-D0E2-C41D-6802-13ADCBCB4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5358" y="5470477"/>
              <a:ext cx="2028825" cy="369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C881C63E-DA7D-4410-96CB-FDE3D2DA8BD0}"/>
                </a:ext>
              </a:extLst>
            </p:cNvPr>
            <p:cNvSpPr/>
            <p:nvPr/>
          </p:nvSpPr>
          <p:spPr>
            <a:xfrm>
              <a:off x="10031339" y="5728973"/>
              <a:ext cx="2121093" cy="2366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pt-BR" sz="7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II SEMINÁRIO DE EXPERIÊNCIAS EXITOSAS</a:t>
              </a:r>
              <a:endParaRPr lang="pt-BR" sz="9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9579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191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Tema do Office</vt:lpstr>
      <vt:lpstr>Título do Trabalho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PARA ELABORAÇÃO E FORMATAÇÃO DA APRESENTAÇÃO DOS TRABALHOS</dc:title>
  <dc:creator>Prof. Edson Martins</dc:creator>
  <cp:lastModifiedBy>ithalo lima</cp:lastModifiedBy>
  <cp:revision>5</cp:revision>
  <dcterms:created xsi:type="dcterms:W3CDTF">2023-10-02T13:27:55Z</dcterms:created>
  <dcterms:modified xsi:type="dcterms:W3CDTF">2024-12-04T14:58:57Z</dcterms:modified>
</cp:coreProperties>
</file>